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6"/>
  </p:handoutMasterIdLst>
  <p:sldIdLst>
    <p:sldId id="256" r:id="rId3"/>
    <p:sldId id="258" r:id="rId4"/>
    <p:sldId id="257" r:id="rId5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76B719-88ED-40AB-9F68-AB1D82B9A293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59E5-0C5C-42AA-9893-C9EC9FB9A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7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84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47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38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D0383-C5A5-4642-8258-D40735D94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91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0FBEF-76E6-4D12-B854-7529747CE7D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366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280DE-243C-4FD2-A935-FB0B2194FF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557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60E7D-C3CC-4F56-AFB3-79863282B7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979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F53D9-4BC9-42D1-B17D-19C35B14085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326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23F5E-5AF8-4AFD-A7CE-CA598B98B0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6432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4974B-5C7F-43AE-AA37-5A07CA4176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146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7DFF4-9C84-48E6-9E8F-BDF75BE54A2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40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7F031-EE19-49CC-AAD5-410A1C2480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391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9DEC-86CF-4269-8DE5-2088256B268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53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76349-3EFA-46A7-84C7-7B3986F1215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045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9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6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79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18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93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9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6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C8490-D7CE-40ED-B034-2FE279796784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0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9F22D1-C776-4391-A818-0928BC7AD41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79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dirty="0" err="1" smtClean="0"/>
              <a:t>Nombre</a:t>
            </a:r>
            <a:r>
              <a:rPr lang="en-US" sz="3600" dirty="0" smtClean="0"/>
              <a:t>: _______________ </a:t>
            </a:r>
            <a:r>
              <a:rPr lang="en-US" sz="3600" dirty="0" err="1" smtClean="0"/>
              <a:t>Clase</a:t>
            </a:r>
            <a:r>
              <a:rPr lang="en-US" sz="3600" dirty="0" smtClean="0"/>
              <a:t>: ______</a:t>
            </a:r>
            <a:br>
              <a:rPr lang="en-US" sz="3600" dirty="0" smtClean="0"/>
            </a:br>
            <a:r>
              <a:rPr lang="en-US" sz="3600" dirty="0" err="1" smtClean="0"/>
              <a:t>Fecha</a:t>
            </a:r>
            <a:r>
              <a:rPr lang="en-US" sz="3600" dirty="0" smtClean="0"/>
              <a:t>: __________________ </a:t>
            </a:r>
            <a:r>
              <a:rPr lang="en-US" sz="3600" i="1" dirty="0" err="1" smtClean="0"/>
              <a:t>Proposito</a:t>
            </a:r>
            <a:r>
              <a:rPr lang="en-US" sz="3600" i="1" smtClean="0"/>
              <a:t> </a:t>
            </a:r>
            <a:r>
              <a:rPr lang="en-US" sz="3600" i="1" smtClean="0"/>
              <a:t>40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5257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u="sng" dirty="0" err="1" smtClean="0"/>
              <a:t>Actividad</a:t>
            </a:r>
            <a:r>
              <a:rPr lang="en-US" u="sng" dirty="0" smtClean="0"/>
              <a:t> </a:t>
            </a:r>
            <a:r>
              <a:rPr lang="en-US" u="sng" dirty="0" err="1" smtClean="0"/>
              <a:t>Inicial</a:t>
            </a:r>
            <a:r>
              <a:rPr lang="en-US" u="sng" dirty="0" smtClean="0"/>
              <a:t>:</a:t>
            </a:r>
            <a:r>
              <a:rPr lang="en-US" dirty="0" smtClean="0"/>
              <a:t> Look at the map and answer the questions: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largest Spanish-speaking country in this region?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Name the country which is only 90 miles south of the southern-most point of the United States. (Key West, Florida)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smallest country in Central America?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largest country in Central America?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981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220200" cy="6705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Name the country that connects the Atlantic and Pacific oceans with a canal.</a:t>
            </a:r>
          </a:p>
          <a:p>
            <a:pPr marL="0" indent="0">
              <a:buNone/>
            </a:pPr>
            <a:r>
              <a:rPr lang="en-US" dirty="0" smtClean="0"/>
              <a:t>6. What is the smallest Spanish-Speaking island in the Caribbean Sea?</a:t>
            </a:r>
          </a:p>
          <a:p>
            <a:pPr marL="0" indent="0">
              <a:buNone/>
            </a:pPr>
            <a:r>
              <a:rPr lang="en-US" dirty="0" smtClean="0"/>
              <a:t>7. What Spanish-speaking country shares a 1,953 mile border with the United States?</a:t>
            </a:r>
          </a:p>
          <a:p>
            <a:r>
              <a:rPr lang="en-US" dirty="0" smtClean="0"/>
              <a:t>Look at the map and tell me what REGION the 10 Spanish speaking countries are in:</a:t>
            </a:r>
          </a:p>
          <a:p>
            <a:pPr marL="0" indent="0">
              <a:buNone/>
            </a:pPr>
            <a:r>
              <a:rPr lang="en-US" dirty="0" smtClean="0"/>
              <a:t>Costa Rica	_____________	Mexico	____________</a:t>
            </a:r>
          </a:p>
          <a:p>
            <a:pPr marL="0" indent="0">
              <a:buNone/>
            </a:pPr>
            <a:r>
              <a:rPr lang="en-US" dirty="0" smtClean="0"/>
              <a:t>Cuba 		_____________	Nicaragua	____________</a:t>
            </a:r>
          </a:p>
          <a:p>
            <a:pPr marL="0" indent="0">
              <a:buNone/>
            </a:pPr>
            <a:r>
              <a:rPr lang="en-US" dirty="0" smtClean="0"/>
              <a:t>El Salvador  _____________	Panama	____________</a:t>
            </a:r>
          </a:p>
          <a:p>
            <a:pPr marL="0" indent="0">
              <a:buNone/>
            </a:pPr>
            <a:r>
              <a:rPr lang="en-US" dirty="0" smtClean="0"/>
              <a:t>Guatemala	_____________	Puerto Rico ____________</a:t>
            </a:r>
          </a:p>
          <a:p>
            <a:pPr marL="0" indent="0">
              <a:buNone/>
            </a:pPr>
            <a:r>
              <a:rPr lang="en-US" dirty="0" smtClean="0"/>
              <a:t>Honduras 	_____________	</a:t>
            </a:r>
            <a:r>
              <a:rPr lang="en-US" dirty="0" err="1" smtClean="0"/>
              <a:t>Republica</a:t>
            </a:r>
            <a:r>
              <a:rPr lang="en-US" dirty="0" smtClean="0"/>
              <a:t> </a:t>
            </a:r>
            <a:r>
              <a:rPr lang="en-US" dirty="0" err="1" smtClean="0"/>
              <a:t>Dominicana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	____________</a:t>
            </a:r>
            <a:endParaRPr lang="en-US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1905000" y="3810000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</a:t>
            </a:r>
            <a:r>
              <a:rPr lang="es-ES_tradnl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es-ES_tradnl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1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4000">
                <a:solidFill>
                  <a:schemeClr val="hlink"/>
                </a:solidFill>
              </a:rPr>
              <a:t>America del Norte, Central y el Caribe Hispano-hablante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0800"/>
            <a:ext cx="9144000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1143000" y="3733800"/>
            <a:ext cx="838200" cy="990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>
            <a:off x="3048000" y="4953000"/>
            <a:ext cx="1295400" cy="228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3886200" y="5334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H="1" flipV="1">
            <a:off x="4724400" y="3276600"/>
            <a:ext cx="8382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5105400" y="4648200"/>
            <a:ext cx="15240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5334000" y="5181600"/>
            <a:ext cx="6858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4648200" y="6096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6172200" y="58674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H="1">
            <a:off x="7543800" y="2895600"/>
            <a:ext cx="0" cy="1447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>
            <a:off x="8229600" y="4572000"/>
            <a:ext cx="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457200" y="4662488"/>
            <a:ext cx="1219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 dirty="0">
                <a:solidFill>
                  <a:srgbClr val="FF0000"/>
                </a:solidFill>
                <a:latin typeface="Verdana" pitchFamily="34" charset="0"/>
              </a:rPr>
              <a:t>México</a:t>
            </a:r>
            <a:r>
              <a:rPr lang="es-ES_tradnl" altLang="en-US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7315200" y="48006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Puerto Rico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962400" y="3048000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Cuba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133600" y="5029200"/>
            <a:ext cx="160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Guatemala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7010400" y="5638800"/>
            <a:ext cx="1676400" cy="366713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Panamá 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4724400" y="4419600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Honduras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3505200" y="6415088"/>
            <a:ext cx="1981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Costa Rica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5562600" y="4876800"/>
            <a:ext cx="160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Nicaragua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6629400" y="2330450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Republica Dominicana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2819400" y="57150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El Salvador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6400800" y="3285990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</a:t>
            </a:r>
            <a:r>
              <a:rPr lang="es-ES_tradnl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</a:t>
            </a: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 </a:t>
            </a:r>
            <a:r>
              <a:rPr lang="es-ES_tradnl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aribe</a:t>
            </a:r>
            <a:endParaRPr lang="es-ES_tradnl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1371600" y="2357735"/>
            <a:ext cx="342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del Norte</a:t>
            </a:r>
            <a:endParaRPr lang="es-ES_tradnl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228600" y="5786735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</a:t>
            </a: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Central</a:t>
            </a:r>
            <a:endParaRPr lang="es-ES_tradnl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98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/>
      <p:bldP spid="9231" grpId="0"/>
      <p:bldP spid="9232" grpId="0"/>
      <p:bldP spid="9233" grpId="0"/>
      <p:bldP spid="9234" grpId="0" animBg="1"/>
      <p:bldP spid="9235" grpId="0"/>
      <p:bldP spid="9236" grpId="0"/>
      <p:bldP spid="9237" grpId="0"/>
      <p:bldP spid="9238" grpId="0"/>
      <p:bldP spid="9239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166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Default Design</vt:lpstr>
      <vt:lpstr>Nombre: _______________ Clase: ______ Fecha: __________________ Proposito 40</vt:lpstr>
      <vt:lpstr>PowerPoint Presentation</vt:lpstr>
      <vt:lpstr>America del Norte, Central y el Caribe Hispano-hablante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 Clase: ______ Fecha: __________________ Proposito 9</dc:title>
  <dc:creator>Helen Zumaeta</dc:creator>
  <cp:lastModifiedBy>Helen Zumaeta</cp:lastModifiedBy>
  <cp:revision>5</cp:revision>
  <cp:lastPrinted>2014-01-13T14:15:47Z</cp:lastPrinted>
  <dcterms:created xsi:type="dcterms:W3CDTF">2013-09-27T17:08:15Z</dcterms:created>
  <dcterms:modified xsi:type="dcterms:W3CDTF">2014-01-13T14:16:18Z</dcterms:modified>
</cp:coreProperties>
</file>